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68" r:id="rId16"/>
    <p:sldId id="271" r:id="rId17"/>
    <p:sldId id="272" r:id="rId18"/>
    <p:sldId id="273" r:id="rId19"/>
    <p:sldId id="275" r:id="rId20"/>
  </p:sldIdLst>
  <p:sldSz cx="9144000" cy="6858000" type="screen4x3"/>
  <p:notesSz cx="6858000" cy="9144000"/>
  <p:defaultTextStyle>
    <a:defPPr>
      <a:defRPr lang="nl-NL"/>
    </a:defPPr>
    <a:lvl1pPr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009900"/>
    <a:srgbClr val="FF0000"/>
    <a:srgbClr val="000000"/>
    <a:srgbClr val="B2B2B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0" autoAdjust="0"/>
    <p:restoredTop sz="94728" autoAdjust="0"/>
  </p:normalViewPr>
  <p:slideViewPr>
    <p:cSldViewPr snapToObjects="1">
      <p:cViewPr>
        <p:scale>
          <a:sx n="66" d="100"/>
          <a:sy n="66" d="100"/>
        </p:scale>
        <p:origin x="-624" y="-198"/>
      </p:cViewPr>
      <p:guideLst>
        <p:guide orient="horz" pos="43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59" d="100"/>
          <a:sy n="59" d="100"/>
        </p:scale>
        <p:origin x="-117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 dirty="0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fld id="{F36C13B6-1F15-40C8-80F5-C013180890D5}" type="slidenum">
              <a:rPr lang="nl-NL"/>
              <a:pPr/>
              <a:t>‹nr.›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 dirty="0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 dirty="0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fld id="{FC95F44D-A337-4B7B-B00D-561D72BA8CF1}" type="slidenum">
              <a:rPr lang="nl-NL"/>
              <a:pPr/>
              <a:t>‹nr.›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grpSp>
          <p:nvGrpSpPr>
            <p:cNvPr id="5126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5127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28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29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30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31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32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33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34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35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36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37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38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39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</p:grp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4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4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5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 dirty="0"/>
            </a:p>
          </p:txBody>
        </p:sp>
        <p:grpSp>
          <p:nvGrpSpPr>
            <p:cNvPr id="5151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5152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53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54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55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56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 dirty="0"/>
              </a:p>
            </p:txBody>
          </p:sp>
        </p:grpSp>
        <p:sp>
          <p:nvSpPr>
            <p:cNvPr id="5157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58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 dirty="0"/>
            </a:p>
          </p:txBody>
        </p:sp>
      </p:grpSp>
      <p:sp>
        <p:nvSpPr>
          <p:cNvPr id="5159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11188" y="676275"/>
            <a:ext cx="7921625" cy="1192213"/>
          </a:xfrm>
        </p:spPr>
        <p:txBody>
          <a:bodyPr/>
          <a:lstStyle>
            <a:lvl1pPr>
              <a:defRPr sz="54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516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182938" y="3632200"/>
            <a:ext cx="5026025" cy="731838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nl-NL" smtClean="0"/>
              <a:t>Klik om het opmaakprofiel van de modelondertitel te bewerken</a:t>
            </a:r>
            <a:endParaRPr lang="nl-BE"/>
          </a:p>
        </p:txBody>
      </p:sp>
      <p:sp>
        <p:nvSpPr>
          <p:cNvPr id="5161" name="Rectangle 41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225425" y="5154613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nl-NL" dirty="0"/>
          </a:p>
        </p:txBody>
      </p:sp>
      <p:sp>
        <p:nvSpPr>
          <p:cNvPr id="5162" name="Rectangle 42"/>
          <p:cNvSpPr>
            <a:spLocks noGrp="1" noChangeArrowheads="1"/>
          </p:cNvSpPr>
          <p:nvPr>
            <p:ph type="ftr" sz="quarter" idx="3"/>
          </p:nvPr>
        </p:nvSpPr>
        <p:spPr>
          <a:xfrm>
            <a:off x="3806825" y="62357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5425" y="6232525"/>
            <a:ext cx="2133600" cy="457200"/>
          </a:xfrm>
        </p:spPr>
        <p:txBody>
          <a:bodyPr/>
          <a:lstStyle>
            <a:lvl1pPr>
              <a:defRPr sz="1400" b="1"/>
            </a:lvl1pPr>
          </a:lstStyle>
          <a:p>
            <a:fld id="{FE481BD3-7A99-49F0-9386-D2E6C82CC9EC}" type="slidenum">
              <a:rPr lang="nl-NL"/>
              <a:pPr/>
              <a:t>‹nr.›</a:t>
            </a:fld>
            <a:endParaRPr lang="nl-NL" dirty="0"/>
          </a:p>
        </p:txBody>
      </p:sp>
      <p:sp>
        <p:nvSpPr>
          <p:cNvPr id="5164" name="AutoShape 44"/>
          <p:cNvSpPr>
            <a:spLocks noChangeArrowheads="1"/>
          </p:cNvSpPr>
          <p:nvPr userDrawn="1"/>
        </p:nvSpPr>
        <p:spPr bwMode="auto">
          <a:xfrm>
            <a:off x="627063" y="657225"/>
            <a:ext cx="7921625" cy="119221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nl-BE" b="1" dirty="0">
              <a:solidFill>
                <a:schemeClr val="tx2"/>
              </a:solidFill>
            </a:endParaRPr>
          </a:p>
        </p:txBody>
      </p:sp>
      <p:sp>
        <p:nvSpPr>
          <p:cNvPr id="5165" name="Rectangle 45"/>
          <p:cNvSpPr>
            <a:spLocks noChangeArrowheads="1"/>
          </p:cNvSpPr>
          <p:nvPr userDrawn="1"/>
        </p:nvSpPr>
        <p:spPr bwMode="auto">
          <a:xfrm>
            <a:off x="3159125" y="3116263"/>
            <a:ext cx="4997450" cy="85725"/>
          </a:xfrm>
          <a:prstGeom prst="rect">
            <a:avLst/>
          </a:prstGeom>
          <a:solidFill>
            <a:srgbClr val="80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BE" dirty="0"/>
          </a:p>
        </p:txBody>
      </p:sp>
      <p:sp>
        <p:nvSpPr>
          <p:cNvPr id="5166" name="Rectangle 46"/>
          <p:cNvSpPr>
            <a:spLocks noChangeArrowheads="1"/>
          </p:cNvSpPr>
          <p:nvPr userDrawn="1"/>
        </p:nvSpPr>
        <p:spPr bwMode="auto">
          <a:xfrm>
            <a:off x="3182938" y="3630613"/>
            <a:ext cx="4651375" cy="731837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BE" dirty="0"/>
          </a:p>
        </p:txBody>
      </p:sp>
      <p:sp>
        <p:nvSpPr>
          <p:cNvPr id="5167" name="Oval 47"/>
          <p:cNvSpPr>
            <a:spLocks noChangeArrowheads="1"/>
          </p:cNvSpPr>
          <p:nvPr userDrawn="1"/>
        </p:nvSpPr>
        <p:spPr bwMode="auto">
          <a:xfrm>
            <a:off x="7458075" y="3632200"/>
            <a:ext cx="750888" cy="7318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5A2318-6253-44BB-A972-91A25848E4CC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27800" y="400050"/>
            <a:ext cx="2159000" cy="56229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7625" y="400050"/>
            <a:ext cx="6327775" cy="56229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D4E76A-F045-4752-9069-0AE5024BECC6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el, inhoud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" y="400050"/>
            <a:ext cx="7359650" cy="112871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2236788"/>
            <a:ext cx="4038600" cy="3786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648200" y="2236788"/>
            <a:ext cx="4038600" cy="3786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>
          <a:xfrm>
            <a:off x="47625" y="639445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8B1C51D-86B9-49D0-A81F-78A107D3BEC4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kst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" y="400050"/>
            <a:ext cx="7359650" cy="112871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457200" y="2236788"/>
            <a:ext cx="4038600" cy="3786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2236788"/>
            <a:ext cx="4038600" cy="3786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>
          <a:xfrm>
            <a:off x="47625" y="639445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336D232-5954-4E3C-9C26-645777622880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el, tekst en 2 inhoudseleme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" y="400050"/>
            <a:ext cx="7359650" cy="112871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457200" y="2236788"/>
            <a:ext cx="4038600" cy="3786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2"/>
          </p:nvPr>
        </p:nvSpPr>
        <p:spPr>
          <a:xfrm>
            <a:off x="4648200" y="2236788"/>
            <a:ext cx="4038600" cy="18161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3"/>
          </p:nvPr>
        </p:nvSpPr>
        <p:spPr>
          <a:xfrm>
            <a:off x="4648200" y="4205288"/>
            <a:ext cx="4038600" cy="18176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1"/>
          </p:nvPr>
        </p:nvSpPr>
        <p:spPr>
          <a:xfrm>
            <a:off x="47625" y="639445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C6A3289-3CE7-436E-9023-E7E1D3532EC5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B7B7E7-A250-418F-BFA9-A82D8A64E5D6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807B9D0-5FDA-4A5F-9392-8C2B64122EDC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2236788"/>
            <a:ext cx="4038600" cy="3786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2236788"/>
            <a:ext cx="4038600" cy="3786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674082-7CEE-4CCB-B389-A1105C8561D2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936455-07B3-4A5F-A5E7-44BEE8C8B63D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5039BE-1B40-461E-9CE3-980586BF41D1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3EE860-76DB-4D55-9BC1-457E84EFB8F4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9384640-9EB2-4C56-A1D3-936A3C5872CB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 smtClean="0"/>
              <a:t>Klik op het pictogram als u een afbeelding wilt toevoegen</a:t>
            </a:r>
            <a:endParaRPr lang="nl-BE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5BB8532-75C1-4612-91F9-C6211ED1B6E2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grpSp>
          <p:nvGrpSpPr>
            <p:cNvPr id="4102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10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0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0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1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1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1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1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1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1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</p:grp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2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2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2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 dirty="0"/>
            </a:p>
          </p:txBody>
        </p:sp>
        <p:grpSp>
          <p:nvGrpSpPr>
            <p:cNvPr id="412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4128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29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30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31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32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 dirty="0"/>
              </a:p>
            </p:txBody>
          </p:sp>
        </p:grpSp>
        <p:sp>
          <p:nvSpPr>
            <p:cNvPr id="4133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3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 dirty="0"/>
            </a:p>
          </p:txBody>
        </p:sp>
      </p:grpSp>
      <p:sp>
        <p:nvSpPr>
          <p:cNvPr id="413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7625" y="400050"/>
            <a:ext cx="735965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4137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nl-NL" dirty="0"/>
          </a:p>
        </p:txBody>
      </p:sp>
      <p:sp>
        <p:nvSpPr>
          <p:cNvPr id="4138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7625" y="639445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7BDCA84-DE01-4C54-B3D8-F49D8560B57F}" type="slidenum">
              <a:rPr lang="nl-NL"/>
              <a:pPr/>
              <a:t>‹nr.›</a:t>
            </a:fld>
            <a:endParaRPr lang="nl-NL" dirty="0"/>
          </a:p>
        </p:txBody>
      </p:sp>
      <p:sp>
        <p:nvSpPr>
          <p:cNvPr id="4144" name="AutoShape 48"/>
          <p:cNvSpPr>
            <a:spLocks noChangeArrowheads="1"/>
          </p:cNvSpPr>
          <p:nvPr/>
        </p:nvSpPr>
        <p:spPr bwMode="auto">
          <a:xfrm>
            <a:off x="320675" y="2128838"/>
            <a:ext cx="8229600" cy="4468812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l-BE" dirty="0"/>
          </a:p>
        </p:txBody>
      </p:sp>
      <p:sp>
        <p:nvSpPr>
          <p:cNvPr id="4145" name="Rectangle 49"/>
          <p:cNvSpPr>
            <a:spLocks noChangeArrowheads="1"/>
          </p:cNvSpPr>
          <p:nvPr/>
        </p:nvSpPr>
        <p:spPr bwMode="auto">
          <a:xfrm>
            <a:off x="0" y="2492375"/>
            <a:ext cx="9142413" cy="4359275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BE" dirty="0"/>
          </a:p>
        </p:txBody>
      </p:sp>
      <p:sp>
        <p:nvSpPr>
          <p:cNvPr id="4143" name="AutoShape 47"/>
          <p:cNvSpPr>
            <a:spLocks noChangeArrowheads="1"/>
          </p:cNvSpPr>
          <p:nvPr/>
        </p:nvSpPr>
        <p:spPr bwMode="auto">
          <a:xfrm>
            <a:off x="47625" y="400050"/>
            <a:ext cx="7359650" cy="1128713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l-BE" dirty="0"/>
          </a:p>
        </p:txBody>
      </p:sp>
      <p:sp>
        <p:nvSpPr>
          <p:cNvPr id="4148" name="Rectangle 52"/>
          <p:cNvSpPr>
            <a:spLocks noChangeArrowheads="1"/>
          </p:cNvSpPr>
          <p:nvPr/>
        </p:nvSpPr>
        <p:spPr bwMode="auto">
          <a:xfrm>
            <a:off x="47625" y="1808163"/>
            <a:ext cx="7359650" cy="60325"/>
          </a:xfrm>
          <a:prstGeom prst="rect">
            <a:avLst/>
          </a:prstGeom>
          <a:solidFill>
            <a:srgbClr val="80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BE" dirty="0"/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236788"/>
            <a:ext cx="8229600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60000"/>
        <a:buFont typeface="Wingdings" pitchFamily="2" charset="2"/>
        <a:buChar char="n"/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8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n"/>
        <a:defRPr sz="2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9900"/>
        </a:buClr>
        <a:buChar char="•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n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n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n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n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n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nl-BE" dirty="0" smtClean="0">
                <a:effectLst/>
              </a:rPr>
              <a:t>Hoofdstuk 4</a:t>
            </a:r>
            <a:endParaRPr lang="nl-NL" dirty="0">
              <a:effectLst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8051 periferie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Timer/counters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5 timer/counters aanwezig. Timers 0 en 1 stemmen volledig overeen met de timers van de oorspronkelijke 8051</a:t>
            </a:r>
          </a:p>
          <a:p>
            <a:r>
              <a:rPr lang="nl-BE" dirty="0" smtClean="0"/>
              <a:t>Timer =&gt; tellen van pulsen gegenereerd door de interne oscillator</a:t>
            </a:r>
          </a:p>
          <a:p>
            <a:r>
              <a:rPr lang="nl-BE" dirty="0" smtClean="0"/>
              <a:t>Counter =&gt; Tellen van pulsen van een externe bron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Timer/counters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TMOD (configuratieregister Timers 0 en 1)</a:t>
            </a:r>
          </a:p>
          <a:p>
            <a:r>
              <a:rPr lang="nl-BE" dirty="0" smtClean="0"/>
              <a:t>TCON (</a:t>
            </a:r>
            <a:r>
              <a:rPr lang="nl-BE" dirty="0" smtClean="0"/>
              <a:t>controleregister </a:t>
            </a:r>
            <a:r>
              <a:rPr lang="nl-BE" dirty="0" smtClean="0"/>
              <a:t>Timers 0 en 1)</a:t>
            </a:r>
          </a:p>
          <a:p>
            <a:r>
              <a:rPr lang="nl-BE" dirty="0" smtClean="0"/>
              <a:t>CKCON (</a:t>
            </a:r>
            <a:r>
              <a:rPr lang="nl-BE" dirty="0" err="1" smtClean="0"/>
              <a:t>clock</a:t>
            </a:r>
            <a:r>
              <a:rPr lang="nl-BE" dirty="0" smtClean="0"/>
              <a:t> controle register)</a:t>
            </a:r>
          </a:p>
          <a:p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728212"/>
            <a:ext cx="5572164" cy="5343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906473"/>
            <a:ext cx="4827689" cy="5165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1638" y="1247775"/>
            <a:ext cx="5800725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Timer 0 mode 0 (13 bit T/C)</a:t>
            </a:r>
            <a:endParaRPr lang="nl-BE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71609" y="2236788"/>
            <a:ext cx="6800781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Timer 0 mode 2 (</a:t>
            </a:r>
            <a:r>
              <a:rPr lang="nl-BE" dirty="0" err="1" smtClean="0"/>
              <a:t>autoreload</a:t>
            </a:r>
            <a:r>
              <a:rPr lang="nl-BE" dirty="0" smtClean="0"/>
              <a:t>)</a:t>
            </a:r>
            <a:endParaRPr lang="nl-BE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3020" y="2236788"/>
            <a:ext cx="6137960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Berekenen van timerinterval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Bepalen van het aantal klokpulsen</a:t>
            </a:r>
          </a:p>
          <a:p>
            <a:pPr lvl="1"/>
            <a:r>
              <a:rPr lang="nl-BE" dirty="0" smtClean="0"/>
              <a:t>#klokpulsen*klokperiode=interval</a:t>
            </a:r>
          </a:p>
          <a:p>
            <a:pPr lvl="1"/>
            <a:r>
              <a:rPr lang="nl-BE" dirty="0" smtClean="0"/>
              <a:t>#klokpulsen=interval*klokfrequentie</a:t>
            </a:r>
          </a:p>
          <a:p>
            <a:r>
              <a:rPr lang="nl-BE" dirty="0" smtClean="0"/>
              <a:t>Een timer loopt over bij een overgang van FF(FF) =&gt; 00(00)</a:t>
            </a:r>
          </a:p>
          <a:p>
            <a:r>
              <a:rPr lang="nl-BE" dirty="0" smtClean="0"/>
              <a:t>Bepalen </a:t>
            </a:r>
            <a:r>
              <a:rPr lang="nl-BE" dirty="0" err="1" smtClean="0"/>
              <a:t>telregisterwaarden</a:t>
            </a:r>
            <a:endParaRPr lang="nl-BE" dirty="0" smtClean="0"/>
          </a:p>
          <a:p>
            <a:pPr lvl="1"/>
            <a:r>
              <a:rPr lang="nl-BE" dirty="0" smtClean="0"/>
              <a:t>FFFF-(#klokpulsen)</a:t>
            </a:r>
            <a:r>
              <a:rPr lang="nl-BE" sz="1200" dirty="0" smtClean="0"/>
              <a:t>16</a:t>
            </a:r>
            <a:r>
              <a:rPr lang="nl-BE" dirty="0" smtClean="0"/>
              <a:t>=(</a:t>
            </a:r>
            <a:r>
              <a:rPr lang="nl-BE" dirty="0" err="1" smtClean="0"/>
              <a:t>THx</a:t>
            </a:r>
            <a:r>
              <a:rPr lang="nl-BE" dirty="0" smtClean="0"/>
              <a:t>)(</a:t>
            </a:r>
            <a:r>
              <a:rPr lang="nl-BE" dirty="0" err="1" smtClean="0"/>
              <a:t>TLx</a:t>
            </a:r>
            <a:r>
              <a:rPr lang="nl-BE" dirty="0" smtClean="0"/>
              <a:t>)</a:t>
            </a:r>
          </a:p>
          <a:p>
            <a:pPr lvl="1"/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Interrupts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20 </a:t>
            </a:r>
            <a:r>
              <a:rPr lang="nl-BE" dirty="0" err="1" smtClean="0"/>
              <a:t>Interruptbronnen</a:t>
            </a:r>
            <a:endParaRPr lang="nl-BE" dirty="0" smtClean="0"/>
          </a:p>
          <a:p>
            <a:r>
              <a:rPr lang="nl-BE" dirty="0" smtClean="0"/>
              <a:t>IE (</a:t>
            </a:r>
            <a:r>
              <a:rPr lang="nl-BE" dirty="0" err="1" smtClean="0"/>
              <a:t>interrupt</a:t>
            </a:r>
            <a:r>
              <a:rPr lang="nl-BE" dirty="0" smtClean="0"/>
              <a:t> </a:t>
            </a:r>
            <a:r>
              <a:rPr lang="nl-BE" dirty="0" err="1" smtClean="0"/>
              <a:t>enable</a:t>
            </a:r>
            <a:r>
              <a:rPr lang="nl-BE" dirty="0" smtClean="0"/>
              <a:t>)</a:t>
            </a:r>
          </a:p>
          <a:p>
            <a:r>
              <a:rPr lang="nl-BE" dirty="0" smtClean="0"/>
              <a:t>IP (</a:t>
            </a:r>
            <a:r>
              <a:rPr lang="nl-BE" dirty="0" err="1" smtClean="0"/>
              <a:t>interrupt</a:t>
            </a:r>
            <a:r>
              <a:rPr lang="nl-BE" dirty="0" smtClean="0"/>
              <a:t> </a:t>
            </a:r>
            <a:r>
              <a:rPr lang="nl-BE" dirty="0" err="1" smtClean="0"/>
              <a:t>priority</a:t>
            </a:r>
            <a:r>
              <a:rPr lang="nl-BE" dirty="0" smtClean="0"/>
              <a:t>)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1613" y="509588"/>
            <a:ext cx="6200775" cy="583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Digitale </a:t>
            </a:r>
            <a:r>
              <a:rPr lang="nl-BE" dirty="0" err="1" smtClean="0"/>
              <a:t>prioriteitscrossbar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Enkel van toepassing op digitale </a:t>
            </a:r>
            <a:r>
              <a:rPr lang="nl-BE" dirty="0" err="1" smtClean="0"/>
              <a:t>GPIO-poorten</a:t>
            </a:r>
            <a:r>
              <a:rPr lang="nl-BE" dirty="0" smtClean="0"/>
              <a:t> 0-3 </a:t>
            </a:r>
          </a:p>
          <a:p>
            <a:r>
              <a:rPr lang="nl-BE" dirty="0" smtClean="0"/>
              <a:t>Indien de crossbar niet aangezet wordt, zijn deze poorten niet bruikbaar (noch als </a:t>
            </a:r>
            <a:r>
              <a:rPr lang="nl-BE" dirty="0" err="1" smtClean="0"/>
              <a:t>GPIO-pin</a:t>
            </a:r>
            <a:r>
              <a:rPr lang="nl-BE" dirty="0" smtClean="0"/>
              <a:t>, noch als een I/</a:t>
            </a:r>
            <a:r>
              <a:rPr lang="nl-BE" dirty="0" err="1" smtClean="0"/>
              <a:t>O-pin</a:t>
            </a:r>
            <a:r>
              <a:rPr lang="nl-BE" dirty="0" smtClean="0"/>
              <a:t> met een functie)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7110" y="285728"/>
            <a:ext cx="7903980" cy="6364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25406"/>
            <a:ext cx="7786742" cy="6547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Digitale </a:t>
            </a:r>
            <a:r>
              <a:rPr lang="nl-BE" dirty="0" err="1" smtClean="0"/>
              <a:t>prioriteitscrossbar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 smtClean="0"/>
              <a:t>SFR-registers</a:t>
            </a:r>
            <a:r>
              <a:rPr lang="nl-BE" dirty="0" smtClean="0"/>
              <a:t> XBR0, XBR1 en XBR2</a:t>
            </a:r>
          </a:p>
          <a:p>
            <a:pPr lvl="1"/>
            <a:r>
              <a:rPr lang="nl-BE" dirty="0" smtClean="0"/>
              <a:t>Bevinden zich in </a:t>
            </a:r>
            <a:r>
              <a:rPr lang="nl-BE" dirty="0" err="1" smtClean="0"/>
              <a:t>SFR-pagina</a:t>
            </a:r>
            <a:r>
              <a:rPr lang="nl-BE" dirty="0" smtClean="0"/>
              <a:t> F</a:t>
            </a:r>
          </a:p>
          <a:p>
            <a:r>
              <a:rPr lang="nl-BE" dirty="0" smtClean="0"/>
              <a:t>De instructie </a:t>
            </a:r>
            <a:r>
              <a:rPr lang="nl-BE" b="1" dirty="0" err="1" smtClean="0"/>
              <a:t>mov</a:t>
            </a:r>
            <a:r>
              <a:rPr lang="nl-BE" b="1" dirty="0" smtClean="0"/>
              <a:t> XBR2,#40H</a:t>
            </a:r>
            <a:r>
              <a:rPr lang="nl-BE" dirty="0" smtClean="0"/>
              <a:t> zet de crossbar aan</a:t>
            </a:r>
          </a:p>
          <a:p>
            <a:r>
              <a:rPr lang="nl-BE" dirty="0" smtClean="0"/>
              <a:t>Zonder extra instellingen in XBR0, XBR1 of XBR2 =&gt; pinnen van poorten 0, 1, 2 en 3 ingesteld als GPIO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Digitale </a:t>
            </a:r>
            <a:r>
              <a:rPr lang="nl-BE" dirty="0" err="1" smtClean="0"/>
              <a:t>prioriteitscrossbar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Stel UART1, /INT0 en /INT1 moeten beschikbaar zijn. Welke pinnen hebben welke functie?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Structuur van digitale I/</a:t>
            </a:r>
            <a:r>
              <a:rPr lang="nl-BE" dirty="0" err="1" smtClean="0"/>
              <a:t>O-poorten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8 digitale </a:t>
            </a:r>
            <a:r>
              <a:rPr lang="nl-BE" dirty="0" err="1" smtClean="0"/>
              <a:t>GPIO-poorten</a:t>
            </a:r>
            <a:r>
              <a:rPr lang="nl-BE" dirty="0" smtClean="0"/>
              <a:t> beschikbaar</a:t>
            </a:r>
          </a:p>
          <a:p>
            <a:r>
              <a:rPr lang="nl-BE" dirty="0" smtClean="0"/>
              <a:t>Per poort 2 registers</a:t>
            </a:r>
          </a:p>
          <a:p>
            <a:pPr lvl="1"/>
            <a:r>
              <a:rPr lang="nl-BE" dirty="0" smtClean="0"/>
              <a:t>Configuratieregister </a:t>
            </a:r>
            <a:r>
              <a:rPr lang="nl-BE" dirty="0" err="1" smtClean="0"/>
              <a:t>PxMDOUT</a:t>
            </a:r>
            <a:endParaRPr lang="nl-BE" dirty="0" smtClean="0"/>
          </a:p>
          <a:p>
            <a:pPr lvl="2"/>
            <a:r>
              <a:rPr lang="nl-BE" dirty="0" err="1" smtClean="0"/>
              <a:t>PxMDOUT</a:t>
            </a:r>
            <a:r>
              <a:rPr lang="nl-BE" dirty="0" smtClean="0"/>
              <a:t>=00000001 (PX.0 is een uitvoerpin, de anderen invoerpinnen)</a:t>
            </a:r>
          </a:p>
          <a:p>
            <a:pPr lvl="1"/>
            <a:r>
              <a:rPr lang="nl-BE" dirty="0" smtClean="0"/>
              <a:t>Stuurregister </a:t>
            </a:r>
            <a:r>
              <a:rPr lang="nl-BE" dirty="0" err="1" smtClean="0"/>
              <a:t>Px</a:t>
            </a:r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217" y="1101852"/>
            <a:ext cx="9092783" cy="4684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Structuur digitale I/</a:t>
            </a:r>
            <a:r>
              <a:rPr lang="nl-BE" dirty="0" err="1" smtClean="0"/>
              <a:t>O-poorten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Bij een invoerpin moet er eerst een logische 1 worden uitgeschreven</a:t>
            </a:r>
          </a:p>
          <a:p>
            <a:r>
              <a:rPr lang="nl-BE" dirty="0" smtClean="0"/>
              <a:t>Enkel een logische 0 kan worden ingelezen. </a:t>
            </a:r>
          </a:p>
          <a:p>
            <a:r>
              <a:rPr lang="nl-BE" dirty="0" smtClean="0"/>
              <a:t>…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ofdstuk1-a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hoofdstuk1-a</Template>
  <TotalTime>1020</TotalTime>
  <Words>279</Words>
  <Application>Microsoft Office PowerPoint</Application>
  <PresentationFormat>Diavoorstelling (4:3)</PresentationFormat>
  <Paragraphs>43</Paragraphs>
  <Slides>19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0" baseType="lpstr">
      <vt:lpstr>hoofdstuk1-a</vt:lpstr>
      <vt:lpstr>Hoofdstuk 4</vt:lpstr>
      <vt:lpstr>Digitale prioriteitscrossbar</vt:lpstr>
      <vt:lpstr>Dia 3</vt:lpstr>
      <vt:lpstr>Dia 4</vt:lpstr>
      <vt:lpstr>Digitale prioriteitscrossbar</vt:lpstr>
      <vt:lpstr>Digitale prioriteitscrossbar</vt:lpstr>
      <vt:lpstr>Structuur van digitale I/O-poorten</vt:lpstr>
      <vt:lpstr>Dia 8</vt:lpstr>
      <vt:lpstr>Structuur digitale I/O-poorten</vt:lpstr>
      <vt:lpstr>Timer/counters</vt:lpstr>
      <vt:lpstr>Timer/counters</vt:lpstr>
      <vt:lpstr>Dia 12</vt:lpstr>
      <vt:lpstr>Dia 13</vt:lpstr>
      <vt:lpstr>Dia 14</vt:lpstr>
      <vt:lpstr>Timer 0 mode 0 (13 bit T/C)</vt:lpstr>
      <vt:lpstr>Timer 0 mode 2 (autoreload)</vt:lpstr>
      <vt:lpstr>Berekenen van timerinterval</vt:lpstr>
      <vt:lpstr>Interrupts</vt:lpstr>
      <vt:lpstr>Dia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Computerperiferie</dc:title>
  <dc:creator>Wim</dc:creator>
  <cp:lastModifiedBy>Wim</cp:lastModifiedBy>
  <cp:revision>126</cp:revision>
  <dcterms:created xsi:type="dcterms:W3CDTF">2008-09-23T09:09:50Z</dcterms:created>
  <dcterms:modified xsi:type="dcterms:W3CDTF">2008-10-01T15:44:19Z</dcterms:modified>
</cp:coreProperties>
</file>